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9" y="0"/>
            <a:ext cx="10644702" cy="15122525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17/11/2021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02184" y="3096766"/>
            <a:ext cx="91450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ΑΠΟΣΤΟΛΟΣ ΜΕΛΙΣΣΙΔΗΣ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ΠΡΩΤΕΣ ΥΛΕΣ ΥΠΟΔΗΜΑΤΩΝ-ΕΝΔΥΜΑΤΩΝ ΚΑΙ ΤΕΧΝΙΚΩΝ ΕΡΓΩΝ ΑΝΩΝΥΜΗ ΕΤΑΙΡΙΑ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Κεντρικής Μακεδονίας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99.313,10  € εκ των οποίων η δημόσια δαπάνη ανέρχεται σε 49.565,55 €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276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Παναγιωτης Αλεξανδρίδης</cp:lastModifiedBy>
  <cp:revision>36</cp:revision>
  <dcterms:created xsi:type="dcterms:W3CDTF">2018-02-13T12:16:57Z</dcterms:created>
  <dcterms:modified xsi:type="dcterms:W3CDTF">2021-11-17T11:38:34Z</dcterms:modified>
</cp:coreProperties>
</file>